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Lst>
  <p:sldSz cx="12192000" cy="6858000"/>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32"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27"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8"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3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2"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3" name="PlaceHolder 5"/>
          <p:cNvSpPr>
            <a:spLocks noGrp="1"/>
          </p:cNvSpPr>
          <p:nvPr>
            <p:ph type="body"/>
          </p:nvPr>
        </p:nvSpPr>
        <p:spPr>
          <a:xfrm>
            <a:off x="60948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35"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6" name="PlaceHolder 3"/>
          <p:cNvSpPr>
            <a:spLocks noGrp="1"/>
          </p:cNvSpPr>
          <p:nvPr>
            <p:ph type="body"/>
          </p:nvPr>
        </p:nvSpPr>
        <p:spPr>
          <a:xfrm>
            <a:off x="609480" y="1604520"/>
            <a:ext cx="1097244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pic>
        <p:nvPicPr>
          <p:cNvPr id="37" name="Imagen 36"/>
          <p:cNvPicPr/>
          <p:nvPr/>
        </p:nvPicPr>
        <p:blipFill>
          <a:blip r:embed="rId2"/>
          <a:stretch/>
        </p:blipFill>
        <p:spPr>
          <a:xfrm>
            <a:off x="3602880" y="1604520"/>
            <a:ext cx="4984920" cy="3977280"/>
          </a:xfrm>
          <a:prstGeom prst="rect">
            <a:avLst/>
          </a:prstGeom>
          <a:ln>
            <a:noFill/>
          </a:ln>
        </p:spPr>
      </p:pic>
      <p:pic>
        <p:nvPicPr>
          <p:cNvPr id="38" name="Imagen 37"/>
          <p:cNvPicPr/>
          <p:nvPr/>
        </p:nvPicPr>
        <p:blipFill>
          <a:blip r:embed="rId2"/>
          <a:stretch/>
        </p:blipFill>
        <p:spPr>
          <a:xfrm>
            <a:off x="3602880" y="1604520"/>
            <a:ext cx="4984920" cy="397728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6"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8"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1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11"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1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16" name="PlaceHolder 3"/>
          <p:cNvSpPr>
            <a:spLocks noGrp="1"/>
          </p:cNvSpPr>
          <p:nvPr>
            <p:ph type="body"/>
          </p:nvPr>
        </p:nvSpPr>
        <p:spPr>
          <a:xfrm>
            <a:off x="60948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17" name="PlaceHolder 4"/>
          <p:cNvSpPr>
            <a:spLocks noGrp="1"/>
          </p:cNvSpPr>
          <p:nvPr>
            <p:ph type="body"/>
          </p:nvPr>
        </p:nvSpPr>
        <p:spPr>
          <a:xfrm>
            <a:off x="623196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19"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0"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1"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2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5"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100000"/>
              </a:lnSpc>
            </a:pPr>
            <a:r>
              <a:rPr lang="es-ES" sz="6000" b="0" strike="noStrike" spc="-1">
                <a:solidFill>
                  <a:srgbClr val="000000"/>
                </a:solidFill>
                <a:uFill>
                  <a:solidFill>
                    <a:srgbClr val="FFFFFF"/>
                  </a:solidFill>
                </a:uFill>
                <a:latin typeface="Calibri Light"/>
              </a:rPr>
              <a:t>Haga clic para modificar el estilo de título del patrón</a:t>
            </a:r>
            <a:endParaRPr lang="es-ES" sz="6000" b="0" strike="noStrike" spc="-1">
              <a:solidFill>
                <a:srgbClr val="000000"/>
              </a:solidFill>
              <a:uFill>
                <a:solidFill>
                  <a:srgbClr val="FFFFFF"/>
                </a:solidFill>
              </a:u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BA8481B3-DF6A-4030-80E6-875490A4BE74}" type="datetime">
              <a:rPr lang="es-ES" sz="1200" b="0" strike="noStrike" spc="-1">
                <a:solidFill>
                  <a:srgbClr val="8B8B8B"/>
                </a:solidFill>
                <a:uFill>
                  <a:solidFill>
                    <a:srgbClr val="FFFFFF"/>
                  </a:solidFill>
                </a:uFill>
                <a:latin typeface="Calibri"/>
              </a:rPr>
              <a:t>20/07/2020</a:t>
            </a:fld>
            <a:endParaRPr lang="es-ES" sz="1200" b="0" strike="noStrike" spc="-1">
              <a:solidFill>
                <a:srgbClr val="000000"/>
              </a:solidFill>
              <a:uFill>
                <a:solidFill>
                  <a:srgbClr val="FFFFFF"/>
                </a:solidFill>
              </a:uFill>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s-ES" sz="2400" b="0" strike="noStrike" spc="-1">
              <a:solidFill>
                <a:srgbClr val="000000"/>
              </a:solidFill>
              <a:uFill>
                <a:solidFill>
                  <a:srgbClr val="FFFFFF"/>
                </a:solidFill>
              </a:uFill>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6355FF57-79A2-4E11-8BE2-4C6C1D996F1F}" type="slidenum">
              <a:rPr lang="es-ES" sz="1200" b="0" strike="noStrike" spc="-1">
                <a:solidFill>
                  <a:srgbClr val="8B8B8B"/>
                </a:solidFill>
                <a:uFill>
                  <a:solidFill>
                    <a:srgbClr val="FFFFFF"/>
                  </a:solidFill>
                </a:uFill>
                <a:latin typeface="Calibri"/>
              </a:rPr>
              <a:t>‹Nº›</a:t>
            </a:fld>
            <a:endParaRPr lang="es-ES" sz="1200" b="0" strike="noStrike" spc="-1">
              <a:solidFill>
                <a:srgbClr val="000000"/>
              </a:solidFill>
              <a:uFill>
                <a:solidFill>
                  <a:srgbClr val="FFFFFF"/>
                </a:solidFill>
              </a:uFill>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s-ES" sz="2800" b="0" strike="noStrike" spc="-1">
                <a:solidFill>
                  <a:srgbClr val="000000"/>
                </a:solidFill>
                <a:uFill>
                  <a:solidFill>
                    <a:srgbClr val="FFFFFF"/>
                  </a:solidFill>
                </a:uFill>
                <a:latin typeface="Calibri"/>
              </a:rPr>
              <a:t>Pulse para editar el formato de esquema del texto</a:t>
            </a:r>
          </a:p>
          <a:p>
            <a:pPr marL="864000" lvl="1" indent="-324000">
              <a:spcBef>
                <a:spcPts val="1134"/>
              </a:spcBef>
              <a:buClr>
                <a:srgbClr val="000000"/>
              </a:buClr>
              <a:buSzPct val="75000"/>
              <a:buFont typeface="Symbol" charset="2"/>
              <a:buChar char=""/>
            </a:pPr>
            <a:r>
              <a:rPr lang="es-ES" sz="2000" b="0" strike="noStrike" spc="-1">
                <a:solidFill>
                  <a:srgbClr val="000000"/>
                </a:solidFill>
                <a:uFill>
                  <a:solidFill>
                    <a:srgbClr val="FFFFFF"/>
                  </a:solidFill>
                </a:uFill>
                <a:latin typeface="Calibri"/>
              </a:rPr>
              <a:t>Segundo nivel del esquema</a:t>
            </a:r>
          </a:p>
          <a:p>
            <a:pPr marL="1296000" lvl="2" indent="-288000">
              <a:spcBef>
                <a:spcPts val="850"/>
              </a:spcBef>
              <a:buClr>
                <a:srgbClr val="000000"/>
              </a:buClr>
              <a:buSzPct val="45000"/>
              <a:buFont typeface="Wingdings" charset="2"/>
              <a:buChar char=""/>
            </a:pPr>
            <a:r>
              <a:rPr lang="es-ES" sz="1800" b="0" strike="noStrike" spc="-1">
                <a:solidFill>
                  <a:srgbClr val="000000"/>
                </a:solidFill>
                <a:uFill>
                  <a:solidFill>
                    <a:srgbClr val="FFFFFF"/>
                  </a:solidFill>
                </a:uFill>
                <a:latin typeface="Calibri"/>
              </a:rPr>
              <a:t>Tercer nivel del esquema</a:t>
            </a:r>
          </a:p>
          <a:p>
            <a:pPr marL="1728000" lvl="3" indent="-216000">
              <a:spcBef>
                <a:spcPts val="567"/>
              </a:spcBef>
              <a:buClr>
                <a:srgbClr val="000000"/>
              </a:buClr>
              <a:buSzPct val="75000"/>
              <a:buFont typeface="Symbol" charset="2"/>
              <a:buChar char=""/>
            </a:pPr>
            <a:r>
              <a:rPr lang="es-ES" sz="1800" b="0" strike="noStrike" spc="-1">
                <a:solidFill>
                  <a:srgbClr val="000000"/>
                </a:solidFill>
                <a:uFill>
                  <a:solidFill>
                    <a:srgbClr val="FFFFFF"/>
                  </a:solidFill>
                </a:uFill>
                <a:latin typeface="Calibri"/>
              </a:rPr>
              <a:t>Cuarto nivel del esquema</a:t>
            </a:r>
          </a:p>
          <a:p>
            <a:pPr marL="2160000" lvl="4" indent="-216000">
              <a:spcBef>
                <a:spcPts val="283"/>
              </a:spcBef>
              <a:buClr>
                <a:srgbClr val="000000"/>
              </a:buClr>
              <a:buSzPct val="45000"/>
              <a:buFont typeface="Wingdings" charset="2"/>
              <a:buChar char=""/>
            </a:pPr>
            <a:r>
              <a:rPr lang="es-ES" sz="2000" b="0" strike="noStrike" spc="-1">
                <a:solidFill>
                  <a:srgbClr val="000000"/>
                </a:solidFill>
                <a:uFill>
                  <a:solidFill>
                    <a:srgbClr val="FFFFFF"/>
                  </a:solidFill>
                </a:uFill>
                <a:latin typeface="Calibri"/>
              </a:rPr>
              <a:t>Quinto nivel del esquema</a:t>
            </a:r>
          </a:p>
          <a:p>
            <a:pPr marL="2592000" lvl="5" indent="-216000">
              <a:spcBef>
                <a:spcPts val="283"/>
              </a:spcBef>
              <a:buClr>
                <a:srgbClr val="000000"/>
              </a:buClr>
              <a:buSzPct val="45000"/>
              <a:buFont typeface="Wingdings" charset="2"/>
              <a:buChar char=""/>
            </a:pPr>
            <a:r>
              <a:rPr lang="es-ES" sz="2000" b="0" strike="noStrike" spc="-1">
                <a:solidFill>
                  <a:srgbClr val="000000"/>
                </a:solidFill>
                <a:uFill>
                  <a:solidFill>
                    <a:srgbClr val="FFFFFF"/>
                  </a:solidFill>
                </a:uFill>
                <a:latin typeface="Calibri"/>
              </a:rPr>
              <a:t>Sexto nivel del esquema</a:t>
            </a:r>
          </a:p>
          <a:p>
            <a:pPr marL="3024000" lvl="6" indent="-216000">
              <a:spcBef>
                <a:spcPts val="283"/>
              </a:spcBef>
              <a:buClr>
                <a:srgbClr val="000000"/>
              </a:buClr>
              <a:buSzPct val="45000"/>
              <a:buFont typeface="Wingdings" charset="2"/>
              <a:buChar char=""/>
            </a:pPr>
            <a:r>
              <a:rPr lang="es-ES" sz="2000" b="0" strike="noStrike" spc="-1">
                <a:solidFill>
                  <a:srgbClr val="000000"/>
                </a:solidFill>
                <a:uFill>
                  <a:solidFill>
                    <a:srgbClr val="FFFFFF"/>
                  </a:solidFill>
                </a:uFill>
                <a:latin typeface="Calibri"/>
              </a:rPr>
              <a:t>Séptimo nivel del esquema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extShape 1"/>
          <p:cNvSpPr txBox="1"/>
          <p:nvPr/>
        </p:nvSpPr>
        <p:spPr>
          <a:xfrm>
            <a:off x="1523880" y="1122480"/>
            <a:ext cx="9143640" cy="2387160"/>
          </a:xfrm>
          <a:prstGeom prst="rect">
            <a:avLst/>
          </a:prstGeom>
          <a:noFill/>
          <a:ln>
            <a:noFill/>
          </a:ln>
        </p:spPr>
        <p:txBody>
          <a:bodyPr anchor="b"/>
          <a:lstStyle/>
          <a:p>
            <a:endParaRPr lang="es-ES" sz="1800" b="0" strike="noStrike" spc="-1">
              <a:solidFill>
                <a:srgbClr val="000000"/>
              </a:solidFill>
              <a:uFill>
                <a:solidFill>
                  <a:srgbClr val="FFFFFF"/>
                </a:solidFill>
              </a:uFill>
              <a:latin typeface="Calibri"/>
            </a:endParaRPr>
          </a:p>
        </p:txBody>
      </p:sp>
      <p:sp>
        <p:nvSpPr>
          <p:cNvPr id="76" name="TextShape 2"/>
          <p:cNvSpPr txBox="1"/>
          <p:nvPr/>
        </p:nvSpPr>
        <p:spPr>
          <a:xfrm>
            <a:off x="1523880" y="3602160"/>
            <a:ext cx="9143640" cy="1655280"/>
          </a:xfrm>
          <a:prstGeom prst="rect">
            <a:avLst/>
          </a:prstGeom>
          <a:noFill/>
          <a:ln>
            <a:noFill/>
          </a:ln>
        </p:spPr>
        <p:txBody>
          <a:bodyPr/>
          <a:lstStyle/>
          <a:p>
            <a:pPr algn="ctr"/>
            <a:endParaRPr lang="es-ES" sz="3200" b="0" strike="noStrike" spc="-1">
              <a:solidFill>
                <a:srgbClr val="000000"/>
              </a:solidFill>
              <a:uFill>
                <a:solidFill>
                  <a:srgbClr val="FFFFFF"/>
                </a:solidFill>
              </a:uFill>
              <a:latin typeface="Arial"/>
            </a:endParaRPr>
          </a:p>
        </p:txBody>
      </p:sp>
      <p:pic>
        <p:nvPicPr>
          <p:cNvPr id="77" name="Imagen 3"/>
          <p:cNvPicPr/>
          <p:nvPr/>
        </p:nvPicPr>
        <p:blipFill>
          <a:blip r:embed="rId2">
            <a:lum bright="70000" contrast="-70000"/>
          </a:blip>
          <a:stretch/>
        </p:blipFill>
        <p:spPr>
          <a:xfrm>
            <a:off x="0" y="0"/>
            <a:ext cx="12191760" cy="6857640"/>
          </a:xfrm>
          <a:prstGeom prst="rect">
            <a:avLst/>
          </a:prstGeom>
          <a:ln>
            <a:noFill/>
          </a:ln>
        </p:spPr>
      </p:pic>
      <p:pic>
        <p:nvPicPr>
          <p:cNvPr id="78" name="Imagen 5"/>
          <p:cNvPicPr/>
          <p:nvPr/>
        </p:nvPicPr>
        <p:blipFill>
          <a:blip r:embed="rId3"/>
          <a:stretch/>
        </p:blipFill>
        <p:spPr>
          <a:xfrm>
            <a:off x="178560" y="5568840"/>
            <a:ext cx="2450520" cy="889560"/>
          </a:xfrm>
          <a:prstGeom prst="rect">
            <a:avLst/>
          </a:prstGeom>
          <a:ln>
            <a:noFill/>
          </a:ln>
        </p:spPr>
      </p:pic>
      <p:sp>
        <p:nvSpPr>
          <p:cNvPr id="79" name="CustomShape 3"/>
          <p:cNvSpPr/>
          <p:nvPr/>
        </p:nvSpPr>
        <p:spPr>
          <a:xfrm>
            <a:off x="-1737720" y="5180760"/>
            <a:ext cx="6095520" cy="1561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1001"/>
              </a:spcBef>
            </a:pPr>
            <a:r>
              <a:rPr lang="es-ES" sz="2000" b="0" strike="noStrike" spc="-1">
                <a:solidFill>
                  <a:srgbClr val="5B9BD5"/>
                </a:solidFill>
                <a:uFill>
                  <a:solidFill>
                    <a:srgbClr val="FFFFFF"/>
                  </a:solidFill>
                </a:uFill>
                <a:latin typeface="Comic Sans MS"/>
              </a:rPr>
              <a:t>ORGANIZA:</a:t>
            </a:r>
            <a:endParaRPr lang="es-ES" sz="2000" b="0" strike="noStrike" spc="-1">
              <a:solidFill>
                <a:srgbClr val="000000"/>
              </a:solidFill>
              <a:uFill>
                <a:solidFill>
                  <a:srgbClr val="FFFFFF"/>
                </a:solidFill>
              </a:uFill>
              <a:latin typeface="Arial"/>
            </a:endParaRPr>
          </a:p>
          <a:p>
            <a:pPr algn="ctr">
              <a:lnSpc>
                <a:spcPct val="100000"/>
              </a:lnSpc>
              <a:spcBef>
                <a:spcPts val="901"/>
              </a:spcBef>
            </a:pPr>
            <a:endParaRPr lang="es-ES" sz="2000" b="0" strike="noStrike" spc="-1">
              <a:solidFill>
                <a:srgbClr val="000000"/>
              </a:solidFill>
              <a:uFill>
                <a:solidFill>
                  <a:srgbClr val="FFFFFF"/>
                </a:solidFill>
              </a:uFill>
              <a:latin typeface="Arial"/>
            </a:endParaRPr>
          </a:p>
          <a:p>
            <a:pPr algn="ctr">
              <a:lnSpc>
                <a:spcPct val="100000"/>
              </a:lnSpc>
              <a:spcBef>
                <a:spcPts val="901"/>
              </a:spcBef>
            </a:pPr>
            <a:endParaRPr lang="es-ES" sz="2000" b="0" strike="noStrike" spc="-1">
              <a:solidFill>
                <a:srgbClr val="000000"/>
              </a:solidFill>
              <a:uFill>
                <a:solidFill>
                  <a:srgbClr val="FFFFFF"/>
                </a:solidFill>
              </a:uFill>
              <a:latin typeface="Arial"/>
            </a:endParaRPr>
          </a:p>
          <a:p>
            <a:pPr algn="ctr">
              <a:lnSpc>
                <a:spcPct val="100000"/>
              </a:lnSpc>
              <a:spcBef>
                <a:spcPts val="901"/>
              </a:spcBef>
            </a:pPr>
            <a:r>
              <a:rPr lang="es-ES" sz="1800" b="0" i="1" strike="noStrike" spc="-1">
                <a:solidFill>
                  <a:srgbClr val="5B9BD5"/>
                </a:solidFill>
                <a:uFill>
                  <a:solidFill>
                    <a:srgbClr val="FFFFFF"/>
                  </a:solidFill>
                </a:uFill>
                <a:latin typeface="Calibri"/>
              </a:rPr>
              <a:t>                             Excmo. Ayuntamiento de Martos</a:t>
            </a:r>
            <a:endParaRPr lang="es-ES" sz="1800" b="0" strike="noStrike" spc="-1">
              <a:solidFill>
                <a:srgbClr val="000000"/>
              </a:solidFill>
              <a:uFill>
                <a:solidFill>
                  <a:srgbClr val="FFFFFF"/>
                </a:solidFill>
              </a:uFill>
              <a:latin typeface="Arial"/>
            </a:endParaRPr>
          </a:p>
        </p:txBody>
      </p:sp>
      <p:sp>
        <p:nvSpPr>
          <p:cNvPr id="80" name="CustomShape 4"/>
          <p:cNvSpPr/>
          <p:nvPr/>
        </p:nvSpPr>
        <p:spPr>
          <a:xfrm rot="1363800">
            <a:off x="10767600" y="3558600"/>
            <a:ext cx="184320" cy="522720"/>
          </a:xfrm>
          <a:prstGeom prst="rect">
            <a:avLst/>
          </a:prstGeom>
          <a:noFill/>
          <a:ln>
            <a:noFill/>
          </a:ln>
        </p:spPr>
        <p:style>
          <a:lnRef idx="0">
            <a:scrgbClr r="0" g="0" b="0"/>
          </a:lnRef>
          <a:fillRef idx="0">
            <a:scrgbClr r="0" g="0" b="0"/>
          </a:fillRef>
          <a:effectRef idx="0">
            <a:scrgbClr r="0" g="0" b="0"/>
          </a:effectRef>
          <a:fontRef idx="minor"/>
        </p:style>
      </p:sp>
      <p:sp>
        <p:nvSpPr>
          <p:cNvPr id="81" name="CustomShape 5"/>
          <p:cNvSpPr/>
          <p:nvPr/>
        </p:nvSpPr>
        <p:spPr>
          <a:xfrm rot="21118200">
            <a:off x="9903240" y="4231080"/>
            <a:ext cx="184320" cy="522720"/>
          </a:xfrm>
          <a:prstGeom prst="rect">
            <a:avLst/>
          </a:prstGeom>
          <a:noFill/>
          <a:ln>
            <a:noFill/>
          </a:ln>
        </p:spPr>
        <p:style>
          <a:lnRef idx="0">
            <a:scrgbClr r="0" g="0" b="0"/>
          </a:lnRef>
          <a:fillRef idx="0">
            <a:scrgbClr r="0" g="0" b="0"/>
          </a:fillRef>
          <a:effectRef idx="0">
            <a:scrgbClr r="0" g="0" b="0"/>
          </a:effectRef>
          <a:fontRef idx="minor"/>
        </p:style>
      </p:sp>
      <p:sp>
        <p:nvSpPr>
          <p:cNvPr id="82" name="CustomShape 6"/>
          <p:cNvSpPr/>
          <p:nvPr/>
        </p:nvSpPr>
        <p:spPr>
          <a:xfrm rot="20971200">
            <a:off x="7406280" y="436032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3" name="CustomShape 7"/>
          <p:cNvSpPr/>
          <p:nvPr/>
        </p:nvSpPr>
        <p:spPr>
          <a:xfrm rot="20390400">
            <a:off x="10926360" y="581688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4" name="CustomShape 8"/>
          <p:cNvSpPr/>
          <p:nvPr/>
        </p:nvSpPr>
        <p:spPr>
          <a:xfrm rot="270600">
            <a:off x="9595800" y="5285520"/>
            <a:ext cx="184320" cy="645840"/>
          </a:xfrm>
          <a:prstGeom prst="rect">
            <a:avLst/>
          </a:prstGeom>
          <a:noFill/>
          <a:ln>
            <a:noFill/>
          </a:ln>
        </p:spPr>
        <p:style>
          <a:lnRef idx="0">
            <a:scrgbClr r="0" g="0" b="0"/>
          </a:lnRef>
          <a:fillRef idx="0">
            <a:scrgbClr r="0" g="0" b="0"/>
          </a:fillRef>
          <a:effectRef idx="0">
            <a:scrgbClr r="0" g="0" b="0"/>
          </a:effectRef>
          <a:fontRef idx="minor"/>
        </p:style>
      </p:sp>
      <p:sp>
        <p:nvSpPr>
          <p:cNvPr id="85" name="CustomShape 9"/>
          <p:cNvSpPr/>
          <p:nvPr/>
        </p:nvSpPr>
        <p:spPr>
          <a:xfrm>
            <a:off x="7730280" y="598824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6" name="CustomShape 10"/>
          <p:cNvSpPr/>
          <p:nvPr/>
        </p:nvSpPr>
        <p:spPr>
          <a:xfrm rot="21073800">
            <a:off x="6843960" y="519768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7" name="CustomShape 11"/>
          <p:cNvSpPr/>
          <p:nvPr/>
        </p:nvSpPr>
        <p:spPr>
          <a:xfrm>
            <a:off x="3201954" y="223561"/>
            <a:ext cx="5787492" cy="776339"/>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s-ES" sz="3200" b="1" strike="noStrike" spc="-1" dirty="0">
                <a:solidFill>
                  <a:srgbClr val="548235"/>
                </a:solidFill>
                <a:uFill>
                  <a:solidFill>
                    <a:srgbClr val="FFFFFF"/>
                  </a:solidFill>
                </a:uFill>
                <a:latin typeface="Calibri"/>
              </a:rPr>
              <a:t>HOJA DE </a:t>
            </a:r>
            <a:r>
              <a:rPr lang="es-ES" sz="3200" b="1" strike="noStrike" spc="-1" dirty="0" smtClean="0">
                <a:solidFill>
                  <a:srgbClr val="548235"/>
                </a:solidFill>
                <a:uFill>
                  <a:solidFill>
                    <a:srgbClr val="FFFFFF"/>
                  </a:solidFill>
                </a:uFill>
                <a:latin typeface="Calibri"/>
              </a:rPr>
              <a:t>INSCRIPCIÓN </a:t>
            </a:r>
            <a:r>
              <a:rPr lang="es-ES" sz="3200" b="1" spc="-1" dirty="0" smtClean="0">
                <a:solidFill>
                  <a:srgbClr val="548235"/>
                </a:solidFill>
                <a:uFill>
                  <a:solidFill>
                    <a:srgbClr val="FFFFFF"/>
                  </a:solidFill>
                </a:uFill>
                <a:latin typeface="Calibri"/>
              </a:rPr>
              <a:t>INDIVIDUAL</a:t>
            </a:r>
            <a:r>
              <a:rPr lang="es-ES" sz="3200" b="1" strike="noStrike" spc="-1" dirty="0" smtClean="0">
                <a:solidFill>
                  <a:srgbClr val="548235"/>
                </a:solidFill>
                <a:uFill>
                  <a:solidFill>
                    <a:srgbClr val="FFFFFF"/>
                  </a:solidFill>
                </a:uFill>
                <a:latin typeface="Calibri"/>
              </a:rPr>
              <a:t> </a:t>
            </a:r>
            <a:r>
              <a:rPr lang="es-ES" sz="3200" b="1" strike="noStrike" spc="-1" dirty="0" smtClean="0">
                <a:solidFill>
                  <a:srgbClr val="548235"/>
                </a:solidFill>
                <a:uFill>
                  <a:solidFill>
                    <a:srgbClr val="FFFFFF"/>
                  </a:solidFill>
                </a:uFill>
                <a:latin typeface="Calibri"/>
              </a:rPr>
              <a:t>- TORNEOS </a:t>
            </a:r>
            <a:r>
              <a:rPr lang="es-ES" sz="3200" b="1" strike="noStrike" spc="-1" dirty="0">
                <a:solidFill>
                  <a:srgbClr val="548235"/>
                </a:solidFill>
                <a:uFill>
                  <a:solidFill>
                    <a:srgbClr val="FFFFFF"/>
                  </a:solidFill>
                </a:uFill>
                <a:latin typeface="Calibri"/>
              </a:rPr>
              <a:t>DE VERANO </a:t>
            </a:r>
            <a:r>
              <a:rPr lang="es-ES" sz="3200" b="1" strike="noStrike" spc="-1" dirty="0" smtClean="0">
                <a:solidFill>
                  <a:srgbClr val="548235"/>
                </a:solidFill>
                <a:uFill>
                  <a:solidFill>
                    <a:srgbClr val="FFFFFF"/>
                  </a:solidFill>
                </a:uFill>
                <a:latin typeface="Calibri"/>
              </a:rPr>
              <a:t>2020</a:t>
            </a:r>
            <a:endParaRPr lang="es-ES" sz="3200" b="0" strike="noStrike" spc="-1" dirty="0">
              <a:solidFill>
                <a:srgbClr val="000000"/>
              </a:solidFill>
              <a:uFill>
                <a:solidFill>
                  <a:srgbClr val="FFFFFF"/>
                </a:solidFill>
              </a:uFill>
              <a:latin typeface="Arial"/>
            </a:endParaRPr>
          </a:p>
          <a:p>
            <a:pPr algn="ctr">
              <a:lnSpc>
                <a:spcPct val="100000"/>
              </a:lnSpc>
            </a:pPr>
            <a:endParaRPr lang="es-ES" sz="2400" b="0" strike="noStrike" spc="-1" dirty="0">
              <a:solidFill>
                <a:srgbClr val="000000"/>
              </a:solidFill>
              <a:uFill>
                <a:solidFill>
                  <a:srgbClr val="FFFFFF"/>
                </a:solidFill>
              </a:uFill>
              <a:latin typeface="Arial"/>
            </a:endParaRPr>
          </a:p>
        </p:txBody>
      </p:sp>
      <p:sp>
        <p:nvSpPr>
          <p:cNvPr id="88" name="CustomShape 12"/>
          <p:cNvSpPr/>
          <p:nvPr/>
        </p:nvSpPr>
        <p:spPr>
          <a:xfrm>
            <a:off x="8150400" y="3111120"/>
            <a:ext cx="3809520" cy="245880"/>
          </a:xfrm>
          <a:prstGeom prst="rect">
            <a:avLst/>
          </a:prstGeom>
          <a:noFill/>
          <a:ln>
            <a:noFill/>
          </a:ln>
        </p:spPr>
        <p:style>
          <a:lnRef idx="0">
            <a:scrgbClr r="0" g="0" b="0"/>
          </a:lnRef>
          <a:fillRef idx="0">
            <a:scrgbClr r="0" g="0" b="0"/>
          </a:fillRef>
          <a:effectRef idx="0">
            <a:scrgbClr r="0" g="0" b="0"/>
          </a:effectRef>
          <a:fontRef idx="minor"/>
        </p:style>
      </p:sp>
      <p:sp>
        <p:nvSpPr>
          <p:cNvPr id="89" name="CustomShape 13"/>
          <p:cNvSpPr/>
          <p:nvPr/>
        </p:nvSpPr>
        <p:spPr>
          <a:xfrm>
            <a:off x="4152960" y="5113455"/>
            <a:ext cx="7604659" cy="150730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s-ES" sz="800" b="0" strike="noStrike" spc="-1" dirty="0">
                <a:solidFill>
                  <a:srgbClr val="000000"/>
                </a:solidFill>
                <a:uFill>
                  <a:solidFill>
                    <a:srgbClr val="FFFFFF"/>
                  </a:solidFill>
                </a:uFill>
                <a:latin typeface="Arial"/>
              </a:rPr>
              <a:t>De acuerdo con lo establecido en la Ley Orgánica 15/1999 de Protección de Datos de Carácter Personal, le informamos que los datos personales que usted nos facilite, serán tratados  en nuestros ficheros con la finalidad de "gestión concejalía de deportes y portal web".</a:t>
            </a:r>
          </a:p>
          <a:p>
            <a:pPr>
              <a:lnSpc>
                <a:spcPct val="100000"/>
              </a:lnSpc>
            </a:pPr>
            <a:r>
              <a:rPr lang="es-ES" sz="800" b="0" strike="noStrike" spc="-1" dirty="0">
                <a:solidFill>
                  <a:srgbClr val="000000"/>
                </a:solidFill>
                <a:uFill>
                  <a:solidFill>
                    <a:srgbClr val="FFFFFF"/>
                  </a:solidFill>
                </a:uFill>
                <a:latin typeface="Arial"/>
                <a:ea typeface="宋体"/>
              </a:rPr>
              <a:t>Usted consiente expresamente a que  usemos las imágenes o videos de las actividades para nuestras publicaciones en formato papel o digital. En el caso de menores de edad la firma del padre, madre o tutor autoriza.</a:t>
            </a:r>
            <a:endParaRPr lang="es-ES" sz="800" b="0" strike="noStrike" spc="-1" dirty="0">
              <a:solidFill>
                <a:srgbClr val="000000"/>
              </a:solidFill>
              <a:uFill>
                <a:solidFill>
                  <a:srgbClr val="FFFFFF"/>
                </a:solidFill>
              </a:uFill>
              <a:latin typeface="Arial"/>
            </a:endParaRPr>
          </a:p>
          <a:p>
            <a:pPr>
              <a:lnSpc>
                <a:spcPct val="100000"/>
              </a:lnSpc>
            </a:pPr>
            <a:r>
              <a:rPr lang="es-ES" sz="800" b="0" strike="noStrike" spc="-1" dirty="0">
                <a:solidFill>
                  <a:srgbClr val="000000"/>
                </a:solidFill>
                <a:uFill>
                  <a:solidFill>
                    <a:srgbClr val="FFFFFF"/>
                  </a:solidFill>
                </a:uFill>
                <a:latin typeface="Arial"/>
                <a:ea typeface="宋体"/>
              </a:rPr>
              <a:t>El consentimiento se entenderá prestado en tanto no comunique por escrito la revocación del mismo.</a:t>
            </a:r>
            <a:endParaRPr lang="es-ES" sz="800" b="0" strike="noStrike" spc="-1" dirty="0">
              <a:solidFill>
                <a:srgbClr val="000000"/>
              </a:solidFill>
              <a:uFill>
                <a:solidFill>
                  <a:srgbClr val="FFFFFF"/>
                </a:solidFill>
              </a:uFill>
              <a:latin typeface="Arial"/>
            </a:endParaRPr>
          </a:p>
          <a:p>
            <a:pPr>
              <a:lnSpc>
                <a:spcPct val="100000"/>
              </a:lnSpc>
            </a:pPr>
            <a:r>
              <a:rPr lang="es-ES" sz="800" b="0" strike="noStrike" spc="-1" dirty="0">
                <a:solidFill>
                  <a:srgbClr val="000000"/>
                </a:solidFill>
                <a:uFill>
                  <a:solidFill>
                    <a:srgbClr val="FFFFFF"/>
                  </a:solidFill>
                </a:uFill>
                <a:latin typeface="Arial"/>
                <a:ea typeface="宋体"/>
              </a:rPr>
              <a:t>El titular de los datos se compromete a comunicar por escrito a Ayuntamiento de Martos cualquier modificación que se produzca en los datos aportados.</a:t>
            </a:r>
            <a:endParaRPr lang="es-ES" sz="800" b="0" strike="noStrike" spc="-1" dirty="0">
              <a:solidFill>
                <a:srgbClr val="000000"/>
              </a:solidFill>
              <a:uFill>
                <a:solidFill>
                  <a:srgbClr val="FFFFFF"/>
                </a:solidFill>
              </a:uFill>
              <a:latin typeface="Arial"/>
            </a:endParaRPr>
          </a:p>
          <a:p>
            <a:pPr>
              <a:lnSpc>
                <a:spcPct val="100000"/>
              </a:lnSpc>
            </a:pPr>
            <a:r>
              <a:rPr lang="es-ES" sz="800" b="0" strike="noStrike" spc="-1" dirty="0">
                <a:solidFill>
                  <a:srgbClr val="000000"/>
                </a:solidFill>
                <a:uFill>
                  <a:solidFill>
                    <a:srgbClr val="FFFFFF"/>
                  </a:solidFill>
                </a:uFill>
                <a:latin typeface="Arial"/>
                <a:ea typeface="宋体"/>
              </a:rPr>
              <a:t>Vd. Podrá en cualquier momento ejercer el derecho de acceso, rectificación, cancelación y oposición en los términos establecidos en la Ley Orgánica 15/1999 ante el responsable del fichero, en el Registro Municipal del  Excmo. Ayuntamiento de Martos, Plaza de la Constitución, 1.- 23600  Martos, (Jaén</a:t>
            </a:r>
            <a:r>
              <a:rPr lang="es-ES" sz="800" b="0" strike="noStrike" spc="-1" dirty="0" smtClean="0">
                <a:solidFill>
                  <a:srgbClr val="000000"/>
                </a:solidFill>
                <a:uFill>
                  <a:solidFill>
                    <a:srgbClr val="FFFFFF"/>
                  </a:solidFill>
                </a:uFill>
                <a:latin typeface="Arial"/>
                <a:ea typeface="宋体"/>
              </a:rPr>
              <a:t>).</a:t>
            </a:r>
          </a:p>
          <a:p>
            <a:pPr>
              <a:lnSpc>
                <a:spcPct val="100000"/>
              </a:lnSpc>
            </a:pPr>
            <a:endParaRPr lang="es-ES" sz="800" b="0" strike="noStrike" spc="-1" dirty="0" smtClean="0">
              <a:solidFill>
                <a:srgbClr val="000000"/>
              </a:solidFill>
              <a:uFill>
                <a:solidFill>
                  <a:srgbClr val="FFFFFF"/>
                </a:solidFill>
              </a:uFill>
              <a:latin typeface="Arial"/>
              <a:ea typeface="宋体"/>
            </a:endParaRPr>
          </a:p>
          <a:p>
            <a:pPr>
              <a:lnSpc>
                <a:spcPct val="100000"/>
              </a:lnSpc>
            </a:pPr>
            <a:endParaRPr lang="es-ES_tradnl" sz="800" spc="-1" dirty="0">
              <a:solidFill>
                <a:srgbClr val="000000"/>
              </a:solidFill>
              <a:uFill>
                <a:solidFill>
                  <a:srgbClr val="FFFFFF"/>
                </a:solidFill>
              </a:uFill>
              <a:latin typeface="Arial"/>
              <a:ea typeface="宋体"/>
            </a:endParaRPr>
          </a:p>
          <a:p>
            <a:pPr>
              <a:lnSpc>
                <a:spcPct val="100000"/>
              </a:lnSpc>
            </a:pPr>
            <a:r>
              <a:rPr lang="es-ES_tradnl" sz="1200" spc="-1" dirty="0">
                <a:solidFill>
                  <a:srgbClr val="000000"/>
                </a:solidFill>
                <a:uFill>
                  <a:solidFill>
                    <a:srgbClr val="FFFFFF"/>
                  </a:solidFill>
                </a:uFill>
                <a:ea typeface="宋体"/>
              </a:rPr>
              <a:t>FECHA</a:t>
            </a:r>
            <a:r>
              <a:rPr lang="es-ES_tradnl" sz="1200" spc="-1" dirty="0" smtClean="0">
                <a:solidFill>
                  <a:srgbClr val="000000"/>
                </a:solidFill>
                <a:uFill>
                  <a:solidFill>
                    <a:srgbClr val="FFFFFF"/>
                  </a:solidFill>
                </a:uFill>
                <a:ea typeface="宋体"/>
              </a:rPr>
              <a:t>:__________________                            </a:t>
            </a:r>
            <a:r>
              <a:rPr lang="es-ES_tradnl" sz="1200" spc="-1" dirty="0">
                <a:solidFill>
                  <a:srgbClr val="000000"/>
                </a:solidFill>
                <a:uFill>
                  <a:solidFill>
                    <a:srgbClr val="FFFFFF"/>
                  </a:solidFill>
                </a:uFill>
                <a:ea typeface="宋体"/>
              </a:rPr>
              <a:t>FIRMA</a:t>
            </a:r>
            <a:r>
              <a:rPr lang="es-ES_tradnl" sz="1200" spc="-1" dirty="0" smtClean="0">
                <a:solidFill>
                  <a:srgbClr val="000000"/>
                </a:solidFill>
                <a:uFill>
                  <a:solidFill>
                    <a:srgbClr val="FFFFFF"/>
                  </a:solidFill>
                </a:uFill>
                <a:ea typeface="宋体"/>
              </a:rPr>
              <a:t>:_______________________________________</a:t>
            </a:r>
            <a:endParaRPr lang="es-ES_tradnl" sz="1200" b="0" strike="noStrike" spc="-1" dirty="0" smtClean="0">
              <a:solidFill>
                <a:srgbClr val="000000"/>
              </a:solidFill>
              <a:uFill>
                <a:solidFill>
                  <a:srgbClr val="FFFFFF"/>
                </a:solidFill>
              </a:uFill>
              <a:latin typeface="Arial"/>
              <a:ea typeface="宋体"/>
            </a:endParaRPr>
          </a:p>
          <a:p>
            <a:pPr>
              <a:lnSpc>
                <a:spcPct val="100000"/>
              </a:lnSpc>
            </a:pPr>
            <a:r>
              <a:rPr lang="es-ES_tradnl" sz="800" spc="-1" dirty="0">
                <a:solidFill>
                  <a:srgbClr val="000000"/>
                </a:solidFill>
                <a:uFill>
                  <a:solidFill>
                    <a:srgbClr val="FFFFFF"/>
                  </a:solidFill>
                </a:uFill>
                <a:latin typeface="Arial"/>
                <a:ea typeface="宋体"/>
              </a:rPr>
              <a:t> </a:t>
            </a:r>
            <a:r>
              <a:rPr lang="es-ES_tradnl" sz="800" spc="-1" dirty="0" smtClean="0">
                <a:solidFill>
                  <a:srgbClr val="000000"/>
                </a:solidFill>
                <a:uFill>
                  <a:solidFill>
                    <a:srgbClr val="FFFFFF"/>
                  </a:solidFill>
                </a:uFill>
                <a:latin typeface="Arial"/>
                <a:ea typeface="宋体"/>
              </a:rPr>
              <a:t>                                                                                                                   </a:t>
            </a:r>
            <a:endParaRPr lang="es-ES" sz="800" b="0" strike="noStrike" spc="-1" dirty="0">
              <a:solidFill>
                <a:srgbClr val="000000"/>
              </a:solidFill>
              <a:uFill>
                <a:solidFill>
                  <a:srgbClr val="FFFFFF"/>
                </a:solidFill>
              </a:uFill>
              <a:latin typeface="Arial"/>
            </a:endParaRPr>
          </a:p>
        </p:txBody>
      </p:sp>
      <p:graphicFrame>
        <p:nvGraphicFramePr>
          <p:cNvPr id="90" name="Table 14"/>
          <p:cNvGraphicFramePr/>
          <p:nvPr>
            <p:extLst>
              <p:ext uri="{D42A27DB-BD31-4B8C-83A1-F6EECF244321}">
                <p14:modId xmlns:p14="http://schemas.microsoft.com/office/powerpoint/2010/main" val="3577332596"/>
              </p:ext>
            </p:extLst>
          </p:nvPr>
        </p:nvGraphicFramePr>
        <p:xfrm>
          <a:off x="1004616" y="3476880"/>
          <a:ext cx="8930424" cy="1463040"/>
        </p:xfrm>
        <a:graphic>
          <a:graphicData uri="http://schemas.openxmlformats.org/drawingml/2006/table">
            <a:tbl>
              <a:tblPr/>
              <a:tblGrid>
                <a:gridCol w="726963"/>
                <a:gridCol w="4268392"/>
                <a:gridCol w="1663926"/>
                <a:gridCol w="2271143"/>
              </a:tblGrid>
              <a:tr h="0">
                <a:tc>
                  <a:txBody>
                    <a:bodyPr/>
                    <a:lstStyle/>
                    <a:p>
                      <a:pPr>
                        <a:lnSpc>
                          <a:spcPct val="100000"/>
                        </a:lnSpc>
                      </a:pP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c>
                  <a:txBody>
                    <a:bodyPr/>
                    <a:lstStyle/>
                    <a:p>
                      <a:pPr>
                        <a:lnSpc>
                          <a:spcPct val="100000"/>
                        </a:lnSpc>
                      </a:pPr>
                      <a:r>
                        <a:rPr lang="es-ES" sz="1800" b="1" strike="noStrike" spc="-1" dirty="0">
                          <a:solidFill>
                            <a:srgbClr val="548235"/>
                          </a:solidFill>
                          <a:uFill>
                            <a:solidFill>
                              <a:srgbClr val="FFFFFF"/>
                            </a:solidFill>
                          </a:uFill>
                          <a:latin typeface="Calibri"/>
                        </a:rPr>
                        <a:t>Nombre y Apellidos</a:t>
                      </a: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c>
                  <a:txBody>
                    <a:bodyPr/>
                    <a:lstStyle/>
                    <a:p>
                      <a:pPr>
                        <a:lnSpc>
                          <a:spcPct val="100000"/>
                        </a:lnSpc>
                      </a:pPr>
                      <a:r>
                        <a:rPr lang="es-ES" sz="1400" b="1" strike="noStrike" spc="-1" dirty="0">
                          <a:solidFill>
                            <a:srgbClr val="548235"/>
                          </a:solidFill>
                          <a:uFill>
                            <a:solidFill>
                              <a:srgbClr val="FFFFFF"/>
                            </a:solidFill>
                          </a:uFill>
                          <a:latin typeface="Calibri"/>
                        </a:rPr>
                        <a:t>Fecha nacimiento</a:t>
                      </a:r>
                      <a:endParaRPr lang="es-ES" sz="14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c>
                  <a:txBody>
                    <a:bodyPr/>
                    <a:lstStyle/>
                    <a:p>
                      <a:pPr>
                        <a:lnSpc>
                          <a:spcPct val="100000"/>
                        </a:lnSpc>
                      </a:pPr>
                      <a:r>
                        <a:rPr lang="es-ES" sz="1200" b="1" strike="noStrike" spc="-1" dirty="0">
                          <a:solidFill>
                            <a:srgbClr val="548235"/>
                          </a:solidFill>
                          <a:uFill>
                            <a:solidFill>
                              <a:srgbClr val="FFFFFF"/>
                            </a:solidFill>
                          </a:uFill>
                          <a:latin typeface="Calibri"/>
                        </a:rPr>
                        <a:t>Firma autorización menores</a:t>
                      </a:r>
                      <a:endParaRPr lang="es-ES" sz="12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r>
              <a:tr h="208682">
                <a:tc>
                  <a:txBody>
                    <a:bodyPr/>
                    <a:lstStyle/>
                    <a:p>
                      <a:pPr>
                        <a:lnSpc>
                          <a:spcPct val="100000"/>
                        </a:lnSpc>
                      </a:pP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r>
              <a:tr h="208682">
                <a:tc>
                  <a:txBody>
                    <a:bodyPr/>
                    <a:lstStyle/>
                    <a:p>
                      <a:pPr>
                        <a:lnSpc>
                          <a:spcPct val="100000"/>
                        </a:lnSpc>
                      </a:pP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r h="208682">
                <a:tc>
                  <a:txBody>
                    <a:bodyPr/>
                    <a:lstStyle/>
                    <a:p>
                      <a:pPr>
                        <a:lnSpc>
                          <a:spcPct val="100000"/>
                        </a:lnSpc>
                      </a:pP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bl>
          </a:graphicData>
        </a:graphic>
      </p:graphicFrame>
      <p:graphicFrame>
        <p:nvGraphicFramePr>
          <p:cNvPr id="91" name="Table 15"/>
          <p:cNvGraphicFramePr/>
          <p:nvPr>
            <p:extLst>
              <p:ext uri="{D42A27DB-BD31-4B8C-83A1-F6EECF244321}">
                <p14:modId xmlns:p14="http://schemas.microsoft.com/office/powerpoint/2010/main" val="1144145695"/>
              </p:ext>
            </p:extLst>
          </p:nvPr>
        </p:nvGraphicFramePr>
        <p:xfrm>
          <a:off x="1035679" y="842560"/>
          <a:ext cx="7602922" cy="2416103"/>
        </p:xfrm>
        <a:graphic>
          <a:graphicData uri="http://schemas.openxmlformats.org/drawingml/2006/table">
            <a:tbl>
              <a:tblPr/>
              <a:tblGrid>
                <a:gridCol w="2035801"/>
                <a:gridCol w="5567121"/>
              </a:tblGrid>
              <a:tr h="565513">
                <a:tc>
                  <a:txBody>
                    <a:bodyPr/>
                    <a:lstStyle/>
                    <a:p>
                      <a:pPr>
                        <a:lnSpc>
                          <a:spcPct val="100000"/>
                        </a:lnSpc>
                      </a:pPr>
                      <a:r>
                        <a:rPr lang="es-ES" sz="1800" b="1" strike="noStrike" spc="-1" dirty="0" smtClean="0">
                          <a:solidFill>
                            <a:schemeClr val="tx1"/>
                          </a:solidFill>
                          <a:uFill>
                            <a:solidFill>
                              <a:srgbClr val="FFFFFF"/>
                            </a:solidFill>
                          </a:uFill>
                          <a:latin typeface="Calibri"/>
                        </a:rPr>
                        <a:t>Torneo</a:t>
                      </a:r>
                      <a:r>
                        <a:rPr lang="es-ES" sz="1800" b="1" strike="noStrike" spc="-1" baseline="0" dirty="0" smtClean="0">
                          <a:solidFill>
                            <a:schemeClr val="tx1"/>
                          </a:solidFill>
                          <a:uFill>
                            <a:solidFill>
                              <a:srgbClr val="FFFFFF"/>
                            </a:solidFill>
                          </a:uFill>
                          <a:latin typeface="Calibri"/>
                        </a:rPr>
                        <a:t> de</a:t>
                      </a:r>
                      <a:r>
                        <a:rPr lang="es-ES" sz="1800" b="1" strike="noStrike" spc="-1" dirty="0" smtClean="0">
                          <a:solidFill>
                            <a:schemeClr val="tx1"/>
                          </a:solidFill>
                          <a:uFill>
                            <a:solidFill>
                              <a:srgbClr val="FFFFFF"/>
                            </a:solidFill>
                          </a:uFill>
                          <a:latin typeface="Calibri"/>
                        </a:rPr>
                        <a:t>: </a:t>
                      </a:r>
                    </a:p>
                    <a:p>
                      <a:pPr>
                        <a:lnSpc>
                          <a:spcPct val="100000"/>
                        </a:lnSpc>
                      </a:pPr>
                      <a:r>
                        <a:rPr lang="es-ES_tradnl" sz="1000" b="1" strike="noStrike" spc="-1" dirty="0" smtClean="0">
                          <a:solidFill>
                            <a:schemeClr val="tx1"/>
                          </a:solidFill>
                          <a:uFill>
                            <a:solidFill>
                              <a:srgbClr val="FFFFFF"/>
                            </a:solidFill>
                          </a:uFill>
                          <a:latin typeface="Calibri"/>
                        </a:rPr>
                        <a:t>MARCAR </a:t>
                      </a:r>
                    </a:p>
                    <a:p>
                      <a:pPr>
                        <a:lnSpc>
                          <a:spcPct val="100000"/>
                        </a:lnSpc>
                      </a:pPr>
                      <a:r>
                        <a:rPr lang="es-ES_tradnl" sz="1000" b="1" strike="noStrike" spc="-1" dirty="0" smtClean="0">
                          <a:solidFill>
                            <a:schemeClr val="tx1"/>
                          </a:solidFill>
                          <a:uFill>
                            <a:solidFill>
                              <a:srgbClr val="FFFFFF"/>
                            </a:solidFill>
                          </a:uFill>
                          <a:latin typeface="Calibri"/>
                        </a:rPr>
                        <a:t>CON</a:t>
                      </a:r>
                      <a:r>
                        <a:rPr lang="es-ES_tradnl" sz="1000" b="1" strike="noStrike" spc="-1" baseline="0" dirty="0" smtClean="0">
                          <a:solidFill>
                            <a:schemeClr val="tx1"/>
                          </a:solidFill>
                          <a:uFill>
                            <a:solidFill>
                              <a:srgbClr val="FFFFFF"/>
                            </a:solidFill>
                          </a:uFill>
                          <a:latin typeface="Calibri"/>
                        </a:rPr>
                        <a:t> UNA X</a:t>
                      </a:r>
                      <a:endParaRPr lang="es-ES" sz="1000" b="0" strike="noStrike" spc="-1" dirty="0">
                        <a:solidFill>
                          <a:schemeClr val="tx1"/>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r>
              <a:tr h="343071">
                <a:tc>
                  <a:txBody>
                    <a:bodyPr/>
                    <a:lstStyle/>
                    <a:p>
                      <a:pPr>
                        <a:lnSpc>
                          <a:spcPct val="100000"/>
                        </a:lnSpc>
                      </a:pP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r>
              <a:tr h="373943">
                <a:tc>
                  <a:txBody>
                    <a:bodyPr/>
                    <a:lstStyle/>
                    <a:p>
                      <a:pPr>
                        <a:lnSpc>
                          <a:spcPct val="100000"/>
                        </a:lnSpc>
                      </a:pP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r h="539808">
                <a:tc>
                  <a:txBody>
                    <a:bodyPr/>
                    <a:lstStyle/>
                    <a:p>
                      <a:pPr>
                        <a:lnSpc>
                          <a:spcPct val="100000"/>
                        </a:lnSpc>
                      </a:pPr>
                      <a:endParaRPr lang="es-ES" sz="1800" b="0" strike="noStrike" spc="-1" dirty="0" smtClean="0">
                        <a:solidFill>
                          <a:srgbClr val="000000"/>
                        </a:solidFill>
                        <a:uFill>
                          <a:solidFill>
                            <a:srgbClr val="FFFFFF"/>
                          </a:solidFill>
                        </a:uFill>
                        <a:latin typeface="Calibri"/>
                      </a:endParaRPr>
                    </a:p>
                    <a:p>
                      <a:pPr>
                        <a:lnSpc>
                          <a:spcPct val="100000"/>
                        </a:lnSpc>
                      </a:pPr>
                      <a:r>
                        <a:rPr lang="es-ES" sz="1800" b="0" strike="noStrike" spc="-1" dirty="0" err="1" smtClean="0">
                          <a:solidFill>
                            <a:srgbClr val="000000"/>
                          </a:solidFill>
                          <a:uFill>
                            <a:solidFill>
                              <a:srgbClr val="FFFFFF"/>
                            </a:solidFill>
                          </a:uFill>
                          <a:latin typeface="Calibri"/>
                        </a:rPr>
                        <a:t>Tlf</a:t>
                      </a:r>
                      <a:r>
                        <a:rPr lang="es-ES" sz="1800" b="0" strike="noStrike" spc="-1" dirty="0" smtClean="0">
                          <a:solidFill>
                            <a:srgbClr val="000000"/>
                          </a:solidFill>
                          <a:uFill>
                            <a:solidFill>
                              <a:srgbClr val="FFFFFF"/>
                            </a:solidFill>
                          </a:uFill>
                          <a:latin typeface="Calibri"/>
                        </a:rPr>
                        <a:t> </a:t>
                      </a:r>
                      <a:r>
                        <a:rPr lang="es-ES" sz="1800" b="0" strike="noStrike" spc="-1" dirty="0">
                          <a:solidFill>
                            <a:srgbClr val="000000"/>
                          </a:solidFill>
                          <a:uFill>
                            <a:solidFill>
                              <a:srgbClr val="FFFFFF"/>
                            </a:solidFill>
                          </a:uFill>
                          <a:latin typeface="Calibri"/>
                        </a:rPr>
                        <a:t>contacto</a:t>
                      </a: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r h="353706">
                <a:tc>
                  <a:txBody>
                    <a:bodyPr/>
                    <a:lstStyle/>
                    <a:p>
                      <a:pPr>
                        <a:lnSpc>
                          <a:spcPct val="100000"/>
                        </a:lnSpc>
                      </a:pPr>
                      <a:r>
                        <a:rPr lang="es-ES" sz="1800" b="0" strike="noStrike" spc="-1" dirty="0">
                          <a:solidFill>
                            <a:srgbClr val="000000"/>
                          </a:solidFill>
                          <a:uFill>
                            <a:solidFill>
                              <a:srgbClr val="FFFFFF"/>
                            </a:solidFill>
                          </a:uFill>
                          <a:latin typeface="Calibri"/>
                        </a:rPr>
                        <a:t>Email</a:t>
                      </a: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bl>
          </a:graphicData>
        </a:graphic>
      </p:graphicFrame>
      <p:pic>
        <p:nvPicPr>
          <p:cNvPr id="92" name="Imagen 4"/>
          <p:cNvPicPr/>
          <p:nvPr/>
        </p:nvPicPr>
        <p:blipFill>
          <a:blip r:embed="rId4"/>
          <a:stretch/>
        </p:blipFill>
        <p:spPr>
          <a:xfrm>
            <a:off x="2447640" y="5630040"/>
            <a:ext cx="1164240" cy="871560"/>
          </a:xfrm>
          <a:prstGeom prst="rect">
            <a:avLst/>
          </a:prstGeom>
          <a:ln>
            <a:noFill/>
          </a:ln>
        </p:spPr>
      </p:pic>
      <p:sp>
        <p:nvSpPr>
          <p:cNvPr id="2" name="Rectángulo 1"/>
          <p:cNvSpPr/>
          <p:nvPr/>
        </p:nvSpPr>
        <p:spPr>
          <a:xfrm>
            <a:off x="2613798" y="964205"/>
            <a:ext cx="437768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dirty="0" smtClean="0"/>
              <a:t>TR</a:t>
            </a:r>
            <a:r>
              <a:rPr lang="es-ES_tradnl" dirty="0" smtClean="0">
                <a:solidFill>
                  <a:schemeClr val="tx1"/>
                </a:solidFill>
              </a:rPr>
              <a:t>TRIPLES</a:t>
            </a:r>
            <a:endParaRPr lang="es-ES" dirty="0"/>
          </a:p>
        </p:txBody>
      </p:sp>
      <p:sp>
        <p:nvSpPr>
          <p:cNvPr id="23" name="Rectángulo 22"/>
          <p:cNvSpPr/>
          <p:nvPr/>
        </p:nvSpPr>
        <p:spPr>
          <a:xfrm>
            <a:off x="2629079" y="2528427"/>
            <a:ext cx="4362406"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Rectángulo 23"/>
          <p:cNvSpPr/>
          <p:nvPr/>
        </p:nvSpPr>
        <p:spPr>
          <a:xfrm>
            <a:off x="2621439" y="2895950"/>
            <a:ext cx="437768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Rectángulo 24"/>
          <p:cNvSpPr/>
          <p:nvPr/>
        </p:nvSpPr>
        <p:spPr>
          <a:xfrm>
            <a:off x="1631017" y="3900667"/>
            <a:ext cx="396172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Rectángulo 27"/>
          <p:cNvSpPr/>
          <p:nvPr/>
        </p:nvSpPr>
        <p:spPr>
          <a:xfrm>
            <a:off x="6095700" y="3877662"/>
            <a:ext cx="1334371"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Rectángulo 30"/>
          <p:cNvSpPr/>
          <p:nvPr/>
        </p:nvSpPr>
        <p:spPr>
          <a:xfrm>
            <a:off x="7936609" y="3900666"/>
            <a:ext cx="1334371" cy="9013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4" name="Rectángulo 33"/>
          <p:cNvSpPr/>
          <p:nvPr/>
        </p:nvSpPr>
        <p:spPr>
          <a:xfrm>
            <a:off x="2629079" y="1392946"/>
            <a:ext cx="437768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dirty="0" smtClean="0"/>
              <a:t>TE</a:t>
            </a:r>
            <a:r>
              <a:rPr lang="es-ES_tradnl" dirty="0" smtClean="0">
                <a:solidFill>
                  <a:schemeClr val="tx1"/>
                </a:solidFill>
              </a:rPr>
              <a:t>TENIS DE MESA</a:t>
            </a:r>
            <a:endParaRPr lang="es-ES" dirty="0"/>
          </a:p>
        </p:txBody>
      </p:sp>
      <p:sp>
        <p:nvSpPr>
          <p:cNvPr id="35" name="Rectángulo 34"/>
          <p:cNvSpPr/>
          <p:nvPr/>
        </p:nvSpPr>
        <p:spPr>
          <a:xfrm>
            <a:off x="2657580" y="1842460"/>
            <a:ext cx="437768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dirty="0" smtClean="0">
                <a:solidFill>
                  <a:schemeClr val="tx1"/>
                </a:solidFill>
              </a:rPr>
              <a:t>     VELOCIDAD EN LA CALLE</a:t>
            </a:r>
            <a:endParaRPr lang="es-ES" dirty="0">
              <a:solidFill>
                <a:schemeClr val="tx1"/>
              </a:solidFill>
            </a:endParaRPr>
          </a:p>
        </p:txBody>
      </p:sp>
      <p:sp>
        <p:nvSpPr>
          <p:cNvPr id="37" name="Rectángulo 36"/>
          <p:cNvSpPr/>
          <p:nvPr/>
        </p:nvSpPr>
        <p:spPr>
          <a:xfrm>
            <a:off x="7006764" y="964205"/>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Rectángulo 37"/>
          <p:cNvSpPr/>
          <p:nvPr/>
        </p:nvSpPr>
        <p:spPr>
          <a:xfrm>
            <a:off x="7019986" y="1389858"/>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9" name="Rectángulo 38"/>
          <p:cNvSpPr/>
          <p:nvPr/>
        </p:nvSpPr>
        <p:spPr>
          <a:xfrm>
            <a:off x="7035265" y="1842460"/>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1270</TotalTime>
  <Words>75</Words>
  <Application>Microsoft Office PowerPoint</Application>
  <PresentationFormat>Panorámica</PresentationFormat>
  <Paragraphs>26</Paragraphs>
  <Slides>1</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vt:i4>
      </vt:variant>
    </vt:vector>
  </HeadingPairs>
  <TitlesOfParts>
    <vt:vector size="11" baseType="lpstr">
      <vt:lpstr>宋体</vt:lpstr>
      <vt:lpstr>Arial</vt:lpstr>
      <vt:lpstr>Calibri</vt:lpstr>
      <vt:lpstr>Calibri Light</vt:lpstr>
      <vt:lpstr>Comic Sans MS</vt:lpstr>
      <vt:lpstr>DejaVu Sans</vt:lpstr>
      <vt:lpstr>Symbol</vt:lpstr>
      <vt:lpstr>Times New Roman</vt:lpstr>
      <vt:lpstr>Wingdings</vt:lpstr>
      <vt:lpstr>Office Theme</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Gustavo Molina Teba</dc:creator>
  <dc:description/>
  <cp:lastModifiedBy>Gustavo Molina Teba</cp:lastModifiedBy>
  <cp:revision>63</cp:revision>
  <cp:lastPrinted>2020-07-16T07:46:51Z</cp:lastPrinted>
  <dcterms:created xsi:type="dcterms:W3CDTF">2017-06-01T15:55:13Z</dcterms:created>
  <dcterms:modified xsi:type="dcterms:W3CDTF">2020-07-20T11:27:15Z</dcterms:modified>
  <dc:language>es-ES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Personalizado</vt:lpwstr>
  </property>
  <property fmtid="{D5CDD505-2E9C-101B-9397-08002B2CF9AE}" pid="9" name="ScaleCrop">
    <vt:bool>false</vt:bool>
  </property>
  <property fmtid="{D5CDD505-2E9C-101B-9397-08002B2CF9AE}" pid="10" name="ShareDoc">
    <vt:bool>false</vt:bool>
  </property>
  <property fmtid="{D5CDD505-2E9C-101B-9397-08002B2CF9AE}" pid="11" name="Slides">
    <vt:i4>3</vt:i4>
  </property>
</Properties>
</file>